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9" r:id="rId3"/>
    <p:sldId id="291" r:id="rId4"/>
    <p:sldId id="292" r:id="rId5"/>
    <p:sldId id="287" r:id="rId6"/>
    <p:sldId id="290" r:id="rId7"/>
    <p:sldId id="284" r:id="rId8"/>
    <p:sldId id="285" r:id="rId9"/>
    <p:sldId id="286" r:id="rId10"/>
    <p:sldId id="288" r:id="rId11"/>
    <p:sldId id="293" r:id="rId12"/>
    <p:sldId id="294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A00-81D6-499D-AAAC-9BB09CD0A04C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536-D367-45B3-8E18-193061FA6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A00-81D6-499D-AAAC-9BB09CD0A04C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536-D367-45B3-8E18-193061FA6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A00-81D6-499D-AAAC-9BB09CD0A04C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536-D367-45B3-8E18-193061FA6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A00-81D6-499D-AAAC-9BB09CD0A04C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536-D367-45B3-8E18-193061FA6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A00-81D6-499D-AAAC-9BB09CD0A04C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536-D367-45B3-8E18-193061FA6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A00-81D6-499D-AAAC-9BB09CD0A04C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536-D367-45B3-8E18-193061FA6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A00-81D6-499D-AAAC-9BB09CD0A04C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536-D367-45B3-8E18-193061FA6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A00-81D6-499D-AAAC-9BB09CD0A04C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536-D367-45B3-8E18-193061FA6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A00-81D6-499D-AAAC-9BB09CD0A04C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536-D367-45B3-8E18-193061FA6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A00-81D6-499D-AAAC-9BB09CD0A04C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536-D367-45B3-8E18-193061FA6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EA00-81D6-499D-AAAC-9BB09CD0A04C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536-D367-45B3-8E18-193061FA6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EA00-81D6-499D-AAAC-9BB09CD0A04C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0536-D367-45B3-8E18-193061FA6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ykaleidoscope.ru/uploads/posts/2020-10/1602854871_2-p-interer-russkoi-izbi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C:\Новая папка\777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52" y="2357430"/>
            <a:ext cx="5715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Детский оздоровительный лагерь «УЛЫБКА»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овая папка\Vector-Green-Spring-Rainbow_1680x10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РСОШ № 2\Desktop\2020-2021\ИЮНЬ\ЛЕТНИЙ ЛАГЕРЬ\новости ЛТО\IMG-064a6ee98cbda6ad6d1c45e35b20c6bf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РСОШ № 2\Desktop\2020-2021\ИЮНЬ\ЛЕТНИЙ ЛАГЕРЬ\новости ЛТО\IMG-d84b367e7ee52b3456c04577e54d79e8-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38512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СОШ № 2\Desktop\2020-2021\ИЮНЬ\ЛЕТНИЙ ЛАГЕРЬ\новости ЛТО\IMG-283b8bb1fba72592177e07df24bb4222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14290"/>
            <a:ext cx="2214573" cy="309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СОШ № 2\Desktop\2020-2021\ИЮНЬ\ЛЕТНИЙ ЛАГЕРЬ\новости ЛТО\IMG-9b454833c9d15bf3d94d896194a286ff-V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500438"/>
            <a:ext cx="4357718" cy="28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72132" y="1285860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Работа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 отряде ЛТО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овая папка\Vector-Green-Spring-Rainbow_1680x10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3286124"/>
            <a:ext cx="8215370" cy="2800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 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региональной акции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Безопасное лето - 2021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месячника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Знать, чтобы жить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преддверии летних каникул в школе стартовал комплекс профилактических мероприятий, направленных на повышение уровня безопасности детей. С отдыхающими летнего оздоровительного лагеря и ЛТО проведена беседа майора полиции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Провоторова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А.Ю. Сотрудник органов внутренних дел напомнил детям, как вести себя в экстремальных ситуациях, и не стать жертвой преступлений и несчастных случаев. Чтобы летние каникулы оставили только приятные воспоминания, правоохранитель рекомендовал школьникам соблюдать простые правила.  В течение летних каникул полицейские  и педагоги посетят подростков и семьи, состоящие на профилактическом учете, проверят места массового пребывания молодежи и проинструктируют детей по правилам безопасного поведения.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РСОШ № 2\Desktop\2020-2021\ИЮНЬ\ЛЕТНИЙ ЛАГЕРЬ\новости встреча с полицией\_DSC42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41852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СОШ № 2\Desktop\2020-2021\ИЮНЬ\ЛЕТНИЙ ЛАГЕРЬ\новости встреча с полицией\_DSC42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00042"/>
            <a:ext cx="4235198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овая папка\Vector-Green-Spring-Rainbow_1680x10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500042"/>
            <a:ext cx="4071934" cy="57861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Инспектор ГИБДД ОМВД России 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Ракитянскому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району В.И.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Сподин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совместно с отрядом юных инспекторов движения школы №2 провели уроки по правилам дорожного движения, посвященные Дню безопасности, который проводился 10 июня.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беседы ученики повторили основные правила дорожного движения для пешеходов, а также приняли участие в акции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Добрая дорога детства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которая проводится в школе уже не первый год. Ученики школы вручили памятки и зеленые шарики водителям, проезжающих мимо школы машин, как напоминание о том, что дорога должна быть безопасной.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 детьми дарим зеленые воздушные шарики в знак того, чтобы водители были внимательны к детям на дороге и призываем участников дорожного движения строго соблюдать ПДД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сказал Владимир Игоревич.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РСОШ № 2\Desktop\2020-2021\ИЮНЬ\ЛЕТНИЙ ЛАГЕРЬ\новости Акция ПДД\_DSC42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00042"/>
            <a:ext cx="366034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СОШ № 2\Desktop\2020-2021\ИЮНЬ\ЛЕТНИЙ ЛАГЕРЬ\новости Акция ПДД\_DSC42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643182"/>
            <a:ext cx="35555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СОШ № 2\Desktop\2020-2021\ИЮНЬ\ЛЕТНИЙ ЛАГЕРЬ\новости Акция ПДД\_DSC42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643446"/>
            <a:ext cx="3500462" cy="179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овая папка\Vector-Green-Spring-Rainbow_1680x10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2000" y="214290"/>
            <a:ext cx="3643338" cy="64633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 нашем лагере  «Улыбка» прошёл смотр-конкурс отрядных уголков. Отрядный уголок — это место, где постоянно работает отряд и стенд, отражающий жизнь отряда. Здесь постоянно представлены успехи и победы отряда, их фантазии, изобретательность, мастерство, это своеобразная газета, причем постоянно действующая, живая, творческая.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уголки эстетически и аккуратно оформлены, рубрики соединены общей композицией. Отряды творчески подошли к оформлению, проявили фантазию. Призовые места распределились следующим образом: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ГранПри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 место) – 2 отряд; 1 место – 1 отряд и 3 отряд; 2 место - 4, 5 и 6 отряды; 3 место  - 7,8,9,10,11 отряды. Молодцы!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РСОШ № 2\Desktop\2020-2021\ИЮНЬ\ЛЕТНИЙ ЛАГЕРЬ\новости Конкурс отрядных уголков\_DSC41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СОШ № 2\Desktop\2020-2021\ИЮНЬ\ЛЕТНИЙ ЛАГЕРЬ\новости Конкурс отрядных уголков\_DSC42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214554"/>
            <a:ext cx="3429024" cy="191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РСОШ № 2\Desktop\2020-2021\ИЮНЬ\ЛЕТНИЙ ЛАГЕРЬ\новости Конкурс отрядных уголков\_DSC41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14290"/>
            <a:ext cx="350046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овая папка\777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РСОШ № 2\Desktop\2020-2021\ИЮНЬ\ЛЕТНИЙ ЛАГЕРЬ\новости День блогера от 4 июня\IMG-0c206890fa6144be92d750cde60d2992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8"/>
            <a:ext cx="343694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РСОШ № 2\Desktop\2020-2021\ИЮНЬ\ЛЕТНИЙ ЛАГЕРЬ\новости День блогера от 4 июня\IMG-ed9e3392ebf9756bea191519c1f6dc25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25003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СОШ № 2\Desktop\2020-2021\ИЮНЬ\ЛЕТНИЙ ЛАГЕРЬ\новости День блогера от 4 июня\IMG-1ff588caa8545f1a48671fd47205026a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857496"/>
            <a:ext cx="2571768" cy="352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86446" y="285728"/>
            <a:ext cx="3143240" cy="62786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04 июня  в детском оздоровительном лагере отметили Международный день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блогера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 рамках мероприятия в отрядах были проведены акции: «Люблю всем сердцем», «Профессия мечты», «Обо всем на свете». Участниками акций  стали отдыхающие детского лагеря «Улыбка»  и педагоги школы.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рамках  акции «Люблю всем сердцем», ребята на листе бумаги нарисовали сердце, вырезали силуэт по контуру, используя лист бумаги как рамку с вырезанным силуэтом. Результат сфотографировали на фоне любимого места, достопримечательности поселка.  Далее фото были опубликованы в социальных сетях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Вконтакте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Instagram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TikTok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хештегами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#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Люблювсемсердцем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#Деньблогера31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овая папка\Vector-Green-Spring-Rainbow_1680x10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28794" y="4357694"/>
            <a:ext cx="5429256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04 июня 2021 года в летнем оздоровительном лагере «Улыбка» прошли предвыборные дебаты  и выборы президента лагеря. В результате суммирования данных бюллетеней избирательной комиссией установлено,  что наибольшее количество голосов набрал Козлов Сергей, воспитанник отряда №8.  Поздравляем Сергея с победой в выборах и желаем успехов  на должности президента лагеря.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РСОШ № 2\Desktop\2020-2021\ИЮНЬ\ЛЕТНИЙ ЛАГЕРЬ\новости Выборы в Лагере\_DSC41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3365064" cy="197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СОШ № 2\Desktop\2020-2021\ИЮНЬ\ЛЕТНИЙ ЛАГЕРЬ\новости Выборы в Лагере\_DSC41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3116"/>
            <a:ext cx="3786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СОШ № 2\Desktop\2020-2021\ИЮНЬ\ЛЕТНИЙ ЛАГЕРЬ\новости Выборы в Лагере\_DSC41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28"/>
            <a:ext cx="3357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РСОШ № 2\Desktop\2020-2021\ИЮНЬ\ЛЕТНИЙ ЛАГЕРЬ\новости Выборы в Лагере\_DSC41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214554"/>
            <a:ext cx="3542301" cy="208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овая папка\Vector-Green-Spring-Rainbow_1680x10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285728"/>
            <a:ext cx="6286512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июня в России отмечается Пушкинский день России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День русского языка. В преддверии этого праздника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Ракитянском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краеведческом музее прошла игра - викторина по сказкам А.С. Пушкина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за прелесть эти сказки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обучающихся 5 класса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Ракитянской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№2. Участники викторины угадывали сказки по иллюстрации, определяли, из какой сказки чья вещь и вспоминали знаменитые строчки. В детском оздоровительном лагере был организован конкурс стихотворений А.С.Пушкина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лукоморья дуб зеленый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Кроме этого, отдыхающие лагеря посетили музей-усадьбу А.И. Борисенко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Ракитянскую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детскую библиотеку, где узнали много нового и интересного.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РСОШ № 2\Desktop\2020-2021\ИЮНЬ\ЛЕТНИЙ ЛАГЕРЬ\новости от 5 июня\IMG-44b79a71d08a919527328b447cb26688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786190"/>
            <a:ext cx="172164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СОШ № 2\Desktop\2020-2021\ИЮНЬ\ЛЕТНИЙ ЛАГЕРЬ\новости от 5 июня\IMG-4148af9199dfc1dc14b48332d72d6fd1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285860"/>
            <a:ext cx="23574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СОШ № 2\Desktop\2020-2021\ИЮНЬ\ЛЕТНИЙ ЛАГЕРЬ\новости от 5 июня\IMG-5406f08b1e61005ef1ede7a8b05e92ef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РСОШ № 2\Desktop\2020-2021\ИЮНЬ\ЛЕТНИЙ ЛАГЕРЬ\новости от 5 июня\IMG-58c345c66dedfee92bba459dff2a9c4f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71942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овая папка\Vector-Green-Spring-Rainbow_1680x10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"/>
            <a:ext cx="3571868" cy="69865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 июня прошел тематический день в лагере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День музея.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Путешественники, которые хотят своими глазами увидеть старые предметы быта и орудия труда, посещают известную в Ракитном усадьбу, которая принадлежит Анатолию Борисенко. Он начал собирать коллекцию, которая стала основой музейной экспозиции, еще в 1981 году, а дом был заложен в 1971-м. Анатолий Иванович Борисенко не только руководил хором, он талантливый скульптор и поэт. Именно поэтому немалую часть музейной экспозиции составляют изготовленные им исторические скульптурные портреты, афиши с концертов хора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Ракита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тексты стихов и песен владельца усадьбы. Двор также является частью экспозиции: там располагаются скульптуры не только выдающихся людей, но и сказочных персонажей. Много новых впечатлений унесли с собой отдыхающие летнего оздоровительного лагеря, посетившие музей-усадьбу А.И. Борисенко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РСОШ № 2\Desktop\2020-2021\ИЮНЬ\ЛЕТНИЙ ЛАГЕРЬ\новости День музея\IMG-2cc17fb84656810f9841f9908a352a29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643446"/>
            <a:ext cx="321471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СОШ № 2\Desktop\2020-2021\ИЮНЬ\ЛЕТНИЙ ЛАГЕРЬ\новости День музея\IMG-46b6946061da234c134a46fb69162596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00306"/>
            <a:ext cx="30003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СОШ № 2\Desktop\2020-2021\ИЮНЬ\ЛЕТНИЙ ЛАГЕРЬ\новости День музея\IMG-b0ee071645f692407f9e2639884615a7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85728"/>
            <a:ext cx="3071802" cy="22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овая папка\777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214290"/>
            <a:ext cx="742952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 мая 2021 года на территории Белгородской области дан старт проведению областного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антинаркотического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месячника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Знать, чтобы жить!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приуроченного к Международному дню борьбы со злоупотреблением наркотическими средствами и их незаконным оборотом. В период проведения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антинаркотического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месячника   в летнем оздоровительном лагере и ЛТО организованы информационно-пропагандистские и профилактические мероприятия:  конкурсы рисунков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в наших руках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спортивные соревнования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Велосипед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мой друг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распространение буклетов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Поговорим о здоровье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встречи со специалистами полиции.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РСОШ № 2\Desktop\2020-2021\ИЮНЬ\ЛЕТНИЙ ЛАГЕРЬ\новости Знать чтобы жить\20210609_134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23574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СОШ № 2\Desktop\2020-2021\ИЮНЬ\ЛЕТНИЙ ЛАГЕРЬ\новости Знать чтобы жить\20210609_092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786058"/>
            <a:ext cx="21431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РСОШ № 2\Desktop\2020-2021\ИЮНЬ\ЛЕТНИЙ ЛАГЕРЬ\новости Знать чтобы жить\IMG-06d2b57e9c1b90e8f907f6ae9a0a904c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571744"/>
            <a:ext cx="2786082" cy="183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РСОШ № 2\Desktop\2020-2021\ИЮНЬ\ЛЕТНИЙ ЛАГЕРЬ\новости Знать чтобы жить\IMG-d4b46009a853cebf52eb24cc452ec3d2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572008"/>
            <a:ext cx="35004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овая папка\Vector-Green-Spring-Rainbow_1680x10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3786190"/>
            <a:ext cx="7572412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повышения финансовой грамотности школьников в летнем оздоровительном лагере «Улыбка» была проведена бизнес-игра. Игра прошла в рамках тематического Дня экономики в лагере.  День Экономики  - потрясающий день! Участвуя  в  деловой игре, 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детейбыла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замечательная возможность модно причесаться, сфотографироваться, сделать макияж-маникюр;  точечный массаж против ОРВИ  в исполнении вожатых  старших отрядов; не прилагая лишних усилий, организовать уборку у себя в кабинете или  в рекреации; посетить мастер-класс по гончарному делу или игровой салон. Самое главное, что детям этот день очень нравится!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РСОШ № 2\Desktop\2020-2021\ИЮНЬ\ЛЕТНИЙ ЛАГЕРЬ\новости от 09.06\IMG-d38ac121d114aaa51d9eab738a624759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643206" cy="166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СОШ № 2\Desktop\2020-2021\ИЮНЬ\ЛЕТНИЙ ЛАГЕРЬ\новости от 09.06\IMG-fb8b8b7b3dd70995857557616f82b1ae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7166"/>
            <a:ext cx="181749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РСОШ № 2\Desktop\2020-2021\ИЮНЬ\ЛЕТНИЙ ЛАГЕРЬ\новости от 09.06\IMG-d1dfc43819b8f91cc1fad7b3e8d427f1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642918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РСОШ № 2\Desktop\2020-2021\ИЮНЬ\ЛЕТНИЙ ЛАГЕРЬ\новости от 09.06\IMG-a199f7ffc7c15c7fe192ced3afdd0459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071678"/>
            <a:ext cx="2571768" cy="165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Новая папка\Vector-Green-Spring-Rainbow_1680x10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3429000"/>
            <a:ext cx="8643998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Мероприятия, посвященные Дню единых действий  правил дорожного движения были проведены в актовом зале школы специалистами  РЦКР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Молодежный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В ходе мероприятия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дорожные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детям знать положено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вспомнили любимых сказочных персонажей и их средства передвижения.   Проведена викторина, в которой ребята ответами на вопросы еще раз закрепили правила дорожного движения. Кроме этого, в детском оздоровительном лагере организованы социальные акции Дай шанс себя заметить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Светлячки в моих руках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Акции организованы с целью привлечения внимания школьников к созданию интересных моделей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элементов, профилактику дорожно-транспортных происшествий с участием несовершеннолетних.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РСОШ № 2\Desktop\2020-2021\ИЮНЬ\ЛЕТНИЙ ЛАГЕРЬ\новости от 7 июня\20210607_115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СОШ № 2\Desktop\2020-2021\ИЮНЬ\ЛЕТНИЙ ЛАГЕРЬ\новости от 7 июня\_DSC42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04"/>
            <a:ext cx="40794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779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РСОШ № 2</dc:creator>
  <cp:lastModifiedBy>РСОШ № 2</cp:lastModifiedBy>
  <cp:revision>43</cp:revision>
  <dcterms:created xsi:type="dcterms:W3CDTF">2016-08-31T08:37:03Z</dcterms:created>
  <dcterms:modified xsi:type="dcterms:W3CDTF">2021-06-15T15:18:06Z</dcterms:modified>
</cp:coreProperties>
</file>